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99FFCC"/>
    <a:srgbClr val="94E0E8"/>
    <a:srgbClr val="BEE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 varScale="1">
        <p:scale>
          <a:sx n="90" d="100"/>
          <a:sy n="90" d="100"/>
        </p:scale>
        <p:origin x="1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479A88-CB0F-47A2-A0BD-4B4D0F220BD0}"/>
              </a:ext>
            </a:extLst>
          </p:cNvPr>
          <p:cNvSpPr/>
          <p:nvPr/>
        </p:nvSpPr>
        <p:spPr>
          <a:xfrm>
            <a:off x="6113874" y="1913784"/>
            <a:ext cx="1876421" cy="705734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Administration and Finance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Richard Somerville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112" name="Picture 111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9416516E-A7BE-4F6B-AAA1-17662AF312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53483"/>
            <a:ext cx="2077085" cy="892810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34742" y="960913"/>
            <a:ext cx="17940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Calibri" panose="020F0502020204030204" pitchFamily="34" charset="0"/>
                <a:cs typeface="Calibri" panose="020F0502020204030204" pitchFamily="34" charset="0"/>
              </a:rPr>
              <a:t>Admin and Finance Team</a:t>
            </a: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3E8FC6C-D6F1-4B3A-AD61-AAC0E19EA45F}"/>
              </a:ext>
            </a:extLst>
          </p:cNvPr>
          <p:cNvSpPr/>
          <p:nvPr/>
        </p:nvSpPr>
        <p:spPr>
          <a:xfrm>
            <a:off x="4492098" y="3165257"/>
            <a:ext cx="1322653" cy="758567"/>
          </a:xfrm>
          <a:prstGeom prst="roundRect">
            <a:avLst>
              <a:gd name="adj" fmla="val 10000"/>
            </a:avLst>
          </a:prstGeom>
          <a:solidFill>
            <a:srgbClr val="FF9966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HR and Finance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Zoe Bredenkamp</a:t>
            </a:r>
          </a:p>
          <a:p>
            <a:pPr algn="ctr"/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FD0A9632-C39F-47AE-A23B-EDC802CB1310}"/>
              </a:ext>
            </a:extLst>
          </p:cNvPr>
          <p:cNvSpPr/>
          <p:nvPr/>
        </p:nvSpPr>
        <p:spPr>
          <a:xfrm>
            <a:off x="5898078" y="3169681"/>
            <a:ext cx="1131336" cy="758570"/>
          </a:xfrm>
          <a:prstGeom prst="roundRect">
            <a:avLst>
              <a:gd name="adj" fmla="val 10000"/>
            </a:avLst>
          </a:prstGeom>
          <a:solidFill>
            <a:srgbClr val="FF9966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/>
              <a:t>Senior Communications Manager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Katie Breeze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914001-BB52-48EB-AA0E-7CF24A8A9FE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7052085" y="2619518"/>
            <a:ext cx="0" cy="34911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F33AD0AC-1F90-42B0-91C3-7D4406E7AC53}"/>
              </a:ext>
            </a:extLst>
          </p:cNvPr>
          <p:cNvCxnSpPr>
            <a:cxnSpLocks/>
          </p:cNvCxnSpPr>
          <p:nvPr/>
        </p:nvCxnSpPr>
        <p:spPr>
          <a:xfrm flipH="1">
            <a:off x="3848890" y="2970263"/>
            <a:ext cx="48803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3194BC72-594C-4733-ACBA-5E00F86A8D0B}"/>
              </a:ext>
            </a:extLst>
          </p:cNvPr>
          <p:cNvCxnSpPr>
            <a:cxnSpLocks/>
            <a:endCxn id="126" idx="0"/>
          </p:cNvCxnSpPr>
          <p:nvPr/>
        </p:nvCxnSpPr>
        <p:spPr>
          <a:xfrm>
            <a:off x="6463746" y="2973052"/>
            <a:ext cx="0" cy="1966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CFB9395C-8636-457C-8B10-E875D688F3C8}"/>
              </a:ext>
            </a:extLst>
          </p:cNvPr>
          <p:cNvCxnSpPr>
            <a:cxnSpLocks/>
            <a:endCxn id="95" idx="0"/>
          </p:cNvCxnSpPr>
          <p:nvPr/>
        </p:nvCxnSpPr>
        <p:spPr>
          <a:xfrm>
            <a:off x="5153425" y="2968628"/>
            <a:ext cx="0" cy="1966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9" name="Rectangle: Rounded Corners 278">
            <a:extLst>
              <a:ext uri="{FF2B5EF4-FFF2-40B4-BE49-F238E27FC236}">
                <a16:creationId xmlns:a16="http://schemas.microsoft.com/office/drawing/2014/main" id="{675E28D4-5193-4DBF-9C2F-ED85DD1A29F6}"/>
              </a:ext>
            </a:extLst>
          </p:cNvPr>
          <p:cNvSpPr/>
          <p:nvPr/>
        </p:nvSpPr>
        <p:spPr>
          <a:xfrm>
            <a:off x="3277436" y="3165257"/>
            <a:ext cx="1131336" cy="758570"/>
          </a:xfrm>
          <a:prstGeom prst="roundRect">
            <a:avLst>
              <a:gd name="adj" fmla="val 10000"/>
            </a:avLst>
          </a:prstGeom>
          <a:solidFill>
            <a:srgbClr val="FF9966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/>
              <a:t>Executive Assistant to Stephen Conway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Emily 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rgbClr val="FF0000"/>
              </a:solidFill>
            </a:endParaRP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E4C296A8-214A-4524-B8F7-B2172FCD6AA6}"/>
              </a:ext>
            </a:extLst>
          </p:cNvPr>
          <p:cNvCxnSpPr>
            <a:cxnSpLocks/>
            <a:endCxn id="279" idx="0"/>
          </p:cNvCxnSpPr>
          <p:nvPr/>
        </p:nvCxnSpPr>
        <p:spPr>
          <a:xfrm>
            <a:off x="3843104" y="2968632"/>
            <a:ext cx="0" cy="196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1" name="Rectangle: Rounded Corners 280">
            <a:extLst>
              <a:ext uri="{FF2B5EF4-FFF2-40B4-BE49-F238E27FC236}">
                <a16:creationId xmlns:a16="http://schemas.microsoft.com/office/drawing/2014/main" id="{9ADF2E6B-75D8-4A7A-B3ED-A1145B628C38}"/>
              </a:ext>
            </a:extLst>
          </p:cNvPr>
          <p:cNvSpPr/>
          <p:nvPr/>
        </p:nvSpPr>
        <p:spPr>
          <a:xfrm>
            <a:off x="2062773" y="3165257"/>
            <a:ext cx="1131336" cy="755955"/>
          </a:xfrm>
          <a:prstGeom prst="roundRect">
            <a:avLst>
              <a:gd name="adj" fmla="val 10000"/>
            </a:avLst>
          </a:prstGeom>
          <a:solidFill>
            <a:srgbClr val="99FFC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/>
              <a:t>Research Portfolio Lead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Jo Harris</a:t>
            </a:r>
          </a:p>
        </p:txBody>
      </p: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2BE56C21-11E8-42FF-9F23-91CFB80FF102}"/>
              </a:ext>
            </a:extLst>
          </p:cNvPr>
          <p:cNvCxnSpPr>
            <a:cxnSpLocks/>
            <a:stCxn id="19" idx="2"/>
            <a:endCxn id="6" idx="0"/>
          </p:cNvCxnSpPr>
          <p:nvPr/>
        </p:nvCxnSpPr>
        <p:spPr>
          <a:xfrm>
            <a:off x="7052085" y="1694883"/>
            <a:ext cx="0" cy="21890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4" name="Rectangle: Rounded Corners 283">
            <a:extLst>
              <a:ext uri="{FF2B5EF4-FFF2-40B4-BE49-F238E27FC236}">
                <a16:creationId xmlns:a16="http://schemas.microsoft.com/office/drawing/2014/main" id="{23190B87-F3B9-4AB0-AABB-252BAC26179A}"/>
              </a:ext>
            </a:extLst>
          </p:cNvPr>
          <p:cNvSpPr/>
          <p:nvPr/>
        </p:nvSpPr>
        <p:spPr>
          <a:xfrm>
            <a:off x="7112740" y="3165257"/>
            <a:ext cx="1524857" cy="722477"/>
          </a:xfrm>
          <a:prstGeom prst="roundRect">
            <a:avLst>
              <a:gd name="adj" fmla="val 10000"/>
            </a:avLst>
          </a:prstGeom>
          <a:solidFill>
            <a:srgbClr val="FF9966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/>
              <a:t>Professional Development Coordinator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Lucy Sanderson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0B7E079-7DAE-4CFC-864F-ED4520DF0F71}"/>
              </a:ext>
            </a:extLst>
          </p:cNvPr>
          <p:cNvSpPr/>
          <p:nvPr/>
        </p:nvSpPr>
        <p:spPr>
          <a:xfrm>
            <a:off x="6113874" y="1158827"/>
            <a:ext cx="1876421" cy="536056"/>
          </a:xfrm>
          <a:prstGeom prst="roundRect">
            <a:avLst>
              <a:gd name="adj" fmla="val 1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Executive</a:t>
            </a: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12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Stephen Conway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CFFC6B6-DF2F-4750-B706-3F66227FA65F}"/>
              </a:ext>
            </a:extLst>
          </p:cNvPr>
          <p:cNvCxnSpPr>
            <a:cxnSpLocks/>
            <a:endCxn id="281" idx="0"/>
          </p:cNvCxnSpPr>
          <p:nvPr/>
        </p:nvCxnSpPr>
        <p:spPr>
          <a:xfrm>
            <a:off x="2628441" y="1426855"/>
            <a:ext cx="0" cy="17384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AA3277F-F92B-41BC-904A-FF2BE83DE81C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2628441" y="1426855"/>
            <a:ext cx="348543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E445C32-BCFA-46E8-9D8B-5D17A0A01C14}"/>
              </a:ext>
            </a:extLst>
          </p:cNvPr>
          <p:cNvCxnSpPr>
            <a:cxnSpLocks/>
            <a:endCxn id="284" idx="0"/>
          </p:cNvCxnSpPr>
          <p:nvPr/>
        </p:nvCxnSpPr>
        <p:spPr>
          <a:xfrm>
            <a:off x="7875168" y="2968628"/>
            <a:ext cx="1" cy="19662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3FA8052-7731-4374-8853-EB697ED9663F}"/>
              </a:ext>
            </a:extLst>
          </p:cNvPr>
          <p:cNvSpPr/>
          <p:nvPr/>
        </p:nvSpPr>
        <p:spPr>
          <a:xfrm>
            <a:off x="45527" y="1152472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28 April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5791C9E-3515-492A-9A25-287DA1C5C09B}"/>
              </a:ext>
            </a:extLst>
          </p:cNvPr>
          <p:cNvGrpSpPr/>
          <p:nvPr/>
        </p:nvGrpSpPr>
        <p:grpSpPr>
          <a:xfrm>
            <a:off x="8737718" y="3165257"/>
            <a:ext cx="1279565" cy="1235339"/>
            <a:chOff x="8815834" y="3165257"/>
            <a:chExt cx="1279565" cy="1235339"/>
          </a:xfrm>
          <a:solidFill>
            <a:srgbClr val="FF9966"/>
          </a:solidFill>
        </p:grpSpPr>
        <p:sp>
          <p:nvSpPr>
            <p:cNvPr id="273" name="Rectangle: Rounded Corners 272">
              <a:extLst>
                <a:ext uri="{FF2B5EF4-FFF2-40B4-BE49-F238E27FC236}">
                  <a16:creationId xmlns:a16="http://schemas.microsoft.com/office/drawing/2014/main" id="{B41748E6-92D7-4E65-BEC0-E9FEB6118D6A}"/>
                </a:ext>
              </a:extLst>
            </p:cNvPr>
            <p:cNvSpPr/>
            <p:nvPr/>
          </p:nvSpPr>
          <p:spPr>
            <a:xfrm>
              <a:off x="8894394" y="3165257"/>
              <a:ext cx="1201005" cy="592813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RS Support Administrator</a:t>
              </a:r>
            </a:p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dirty="0">
                  <a:solidFill>
                    <a:schemeClr val="tx1"/>
                  </a:solidFill>
                </a:rPr>
                <a:t>Priscilla Warner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0E3B-F375-4CF1-B713-4294EFB7FFA7}"/>
                </a:ext>
              </a:extLst>
            </p:cNvPr>
            <p:cNvCxnSpPr>
              <a:cxnSpLocks/>
              <a:endCxn id="28" idx="1"/>
            </p:cNvCxnSpPr>
            <p:nvPr/>
          </p:nvCxnSpPr>
          <p:spPr>
            <a:xfrm>
              <a:off x="8815834" y="4104190"/>
              <a:ext cx="77635" cy="0"/>
            </a:xfrm>
            <a:prstGeom prst="line">
              <a:avLst/>
            </a:prstGeom>
            <a:grpFill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EBD63CEC-5B76-49B4-8EE3-F2B29CAA5432}"/>
                </a:ext>
              </a:extLst>
            </p:cNvPr>
            <p:cNvSpPr/>
            <p:nvPr/>
          </p:nvSpPr>
          <p:spPr>
            <a:xfrm>
              <a:off x="8893469" y="3807783"/>
              <a:ext cx="1201005" cy="592813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RS Support Administrator</a:t>
              </a:r>
            </a:p>
            <a:p>
              <a:pPr algn="ctr"/>
              <a:r>
                <a:rPr lang="en-GB" sz="1000" dirty="0">
                  <a:solidFill>
                    <a:srgbClr val="FF0000"/>
                  </a:solidFill>
                </a:rPr>
                <a:t>Vacant</a:t>
              </a:r>
            </a:p>
            <a:p>
              <a:pPr algn="ctr"/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617F7E1-AAAD-4994-A5A4-C803DBC6FDA5}"/>
                </a:ext>
              </a:extLst>
            </p:cNvPr>
            <p:cNvCxnSpPr>
              <a:cxnSpLocks/>
              <a:endCxn id="273" idx="1"/>
            </p:cNvCxnSpPr>
            <p:nvPr/>
          </p:nvCxnSpPr>
          <p:spPr>
            <a:xfrm>
              <a:off x="8818527" y="3461664"/>
              <a:ext cx="75867" cy="0"/>
            </a:xfrm>
            <a:prstGeom prst="line">
              <a:avLst/>
            </a:prstGeom>
            <a:grpFill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3900DC0-6360-475F-BF97-D1F0DA9C211D}"/>
              </a:ext>
            </a:extLst>
          </p:cNvPr>
          <p:cNvCxnSpPr>
            <a:cxnSpLocks/>
          </p:cNvCxnSpPr>
          <p:nvPr/>
        </p:nvCxnSpPr>
        <p:spPr>
          <a:xfrm>
            <a:off x="8729213" y="2968628"/>
            <a:ext cx="8505" cy="113556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</TotalTime>
  <Words>55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91</cp:revision>
  <dcterms:created xsi:type="dcterms:W3CDTF">2024-09-03T11:10:51Z</dcterms:created>
  <dcterms:modified xsi:type="dcterms:W3CDTF">2025-04-28T07:16:51Z</dcterms:modified>
</cp:coreProperties>
</file>